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ravoúhlý trojúhelník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Nadpis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17" name="Podnadpis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cs-CZ" smtClean="0"/>
              <a:t>Klepnutím lze upravit styl předlohy podnadpisů.</a:t>
            </a:r>
            <a:endParaRPr kumimoji="0" lang="en-US"/>
          </a:p>
        </p:txBody>
      </p:sp>
      <p:grpSp>
        <p:nvGrpSpPr>
          <p:cNvPr id="2" name="Skupina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Volný tvar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Volný tvar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Volný tvar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Přímá spojovací čára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Zástupný symbol pro datum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FD0C33B0-F517-48AB-853B-5BEA1FB1FADC}" type="datetimeFigureOut">
              <a:rPr lang="cs-CZ" smtClean="0"/>
              <a:pPr/>
              <a:t>07.02.2017</a:t>
            </a:fld>
            <a:endParaRPr lang="cs-CZ"/>
          </a:p>
        </p:txBody>
      </p: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cs-CZ"/>
          </a:p>
        </p:txBody>
      </p:sp>
      <p:sp>
        <p:nvSpPr>
          <p:cNvPr id="27" name="Zástupný symbol pro číslo snímku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C76A0B15-1642-46BC-9DB1-7A5EE489000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D0C33B0-F517-48AB-853B-5BEA1FB1FADC}" type="datetimeFigureOut">
              <a:rPr lang="cs-CZ" smtClean="0"/>
              <a:pPr/>
              <a:t>07.02.2017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76A0B15-1642-46BC-9DB1-7A5EE489000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D0C33B0-F517-48AB-853B-5BEA1FB1FADC}" type="datetimeFigureOut">
              <a:rPr lang="cs-CZ" smtClean="0"/>
              <a:pPr/>
              <a:t>07.02.2017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76A0B15-1642-46BC-9DB1-7A5EE489000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D0C33B0-F517-48AB-853B-5BEA1FB1FADC}" type="datetimeFigureOut">
              <a:rPr lang="cs-CZ" smtClean="0"/>
              <a:pPr/>
              <a:t>07.02.2017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76A0B15-1642-46BC-9DB1-7A5EE4890006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7" name="Nadpis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D0C33B0-F517-48AB-853B-5BEA1FB1FADC}" type="datetimeFigureOut">
              <a:rPr lang="cs-CZ" smtClean="0"/>
              <a:pPr/>
              <a:t>07.02.2017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76A0B15-1642-46BC-9DB1-7A5EE4890006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7" name="Dvojitá šipka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Dvojitá šipka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D0C33B0-F517-48AB-853B-5BEA1FB1FADC}" type="datetimeFigureOut">
              <a:rPr lang="cs-CZ" smtClean="0"/>
              <a:pPr/>
              <a:t>07.02.2017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76A0B15-1642-46BC-9DB1-7A5EE4890006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Nadpis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ovnání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D0C33B0-F517-48AB-853B-5BEA1FB1FADC}" type="datetimeFigureOut">
              <a:rPr lang="cs-CZ" smtClean="0"/>
              <a:pPr/>
              <a:t>07.02.2017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76A0B15-1642-46BC-9DB1-7A5EE489000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D0C33B0-F517-48AB-853B-5BEA1FB1FADC}" type="datetimeFigureOut">
              <a:rPr lang="cs-CZ" smtClean="0"/>
              <a:pPr/>
              <a:t>07.02.2017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76A0B15-1642-46BC-9DB1-7A5EE4890006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D0C33B0-F517-48AB-853B-5BEA1FB1FADC}" type="datetimeFigureOut">
              <a:rPr lang="cs-CZ" smtClean="0"/>
              <a:pPr/>
              <a:t>07.02.2017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76A0B15-1642-46BC-9DB1-7A5EE489000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FD0C33B0-F517-48AB-853B-5BEA1FB1FADC}" type="datetimeFigureOut">
              <a:rPr lang="cs-CZ" smtClean="0"/>
              <a:pPr/>
              <a:t>07.02.2017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76A0B15-1642-46BC-9DB1-7A5EE489000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cs-CZ" smtClean="0"/>
              <a:t>Klepnutím na ikonu přidáte obrázek.</a:t>
            </a:r>
            <a:endParaRPr kumimoji="0" lang="en-US" dirty="0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FD0C33B0-F517-48AB-853B-5BEA1FB1FADC}" type="datetimeFigureOut">
              <a:rPr lang="cs-CZ" smtClean="0"/>
              <a:pPr/>
              <a:t>07.02.2017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C76A0B15-1642-46BC-9DB1-7A5EE4890006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8" name="Volný tvar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Volný tvar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Pravoúhlý trojúhelník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Přímá spojovací čára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Dvojitá šipka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Dvojitá šipka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Volný tvar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Volný tvar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Pravoúhlý trojúhelník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Přímá spojovací čára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Zástupný symbol pro nadpis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0" name="Zástupný symbol pro text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10" name="Zástupný symbol pro datum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FD0C33B0-F517-48AB-853B-5BEA1FB1FADC}" type="datetimeFigureOut">
              <a:rPr lang="cs-CZ" smtClean="0"/>
              <a:pPr/>
              <a:t>07.02.2017</a:t>
            </a:fld>
            <a:endParaRPr lang="cs-CZ"/>
          </a:p>
        </p:txBody>
      </p:sp>
      <p:sp>
        <p:nvSpPr>
          <p:cNvPr id="22" name="Zástupný symbol pro zápatí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cs-CZ"/>
          </a:p>
        </p:txBody>
      </p:sp>
      <p:sp>
        <p:nvSpPr>
          <p:cNvPr id="18" name="Zástupný symbol pro číslo snímku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C76A0B15-1642-46BC-9DB1-7A5EE4890006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Protektorát Čechy a Morava</a:t>
            </a:r>
            <a:br>
              <a:rPr lang="cs-CZ" dirty="0" smtClean="0"/>
            </a:br>
            <a:r>
              <a:rPr lang="cs-CZ" dirty="0" smtClean="0"/>
              <a:t>1942 - 1944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Mgr. Zdenka Petříková</a:t>
            </a:r>
            <a:endParaRPr lang="cs-CZ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4948068"/>
          </a:xfrm>
        </p:spPr>
        <p:txBody>
          <a:bodyPr>
            <a:normAutofit fontScale="92500" lnSpcReduction="10000"/>
          </a:bodyPr>
          <a:lstStyle/>
          <a:p>
            <a:r>
              <a:rPr lang="cs-CZ" sz="3600" dirty="0" smtClean="0"/>
              <a:t>po vstupu SSSR do války narůstá intenzita odboje </a:t>
            </a:r>
          </a:p>
          <a:p>
            <a:r>
              <a:rPr lang="cs-CZ" sz="3600" dirty="0"/>
              <a:t>v</a:t>
            </a:r>
            <a:r>
              <a:rPr lang="cs-CZ" sz="3600" dirty="0" smtClean="0"/>
              <a:t> září 1941 novým zastupujícím říšským protektorem </a:t>
            </a:r>
            <a:r>
              <a:rPr lang="cs-CZ" sz="3600" b="1" dirty="0" err="1" smtClean="0"/>
              <a:t>Reinhard</a:t>
            </a:r>
            <a:r>
              <a:rPr lang="cs-CZ" sz="3600" b="1" dirty="0" smtClean="0"/>
              <a:t> </a:t>
            </a:r>
            <a:r>
              <a:rPr lang="cs-CZ" sz="3600" b="1" dirty="0" err="1" smtClean="0"/>
              <a:t>Heydrich</a:t>
            </a:r>
            <a:endParaRPr lang="cs-CZ" sz="3600" b="1" dirty="0" smtClean="0"/>
          </a:p>
          <a:p>
            <a:pPr marL="1371600" lvl="2" indent="-457200">
              <a:buFont typeface="+mj-lt"/>
              <a:buAutoNum type="arabicPeriod"/>
            </a:pPr>
            <a:r>
              <a:rPr lang="cs-CZ" sz="2400" dirty="0" smtClean="0"/>
              <a:t>likvidace domácího odboje (vyhlášeno stanné právo)</a:t>
            </a:r>
          </a:p>
          <a:p>
            <a:pPr marL="1371600" lvl="2" indent="-457200">
              <a:buFont typeface="+mj-lt"/>
              <a:buAutoNum type="arabicPeriod"/>
            </a:pPr>
            <a:r>
              <a:rPr lang="cs-CZ" sz="2400" dirty="0" smtClean="0"/>
              <a:t>likvidace židovského a romského obyvatelstva (Židé v </a:t>
            </a:r>
            <a:r>
              <a:rPr lang="cs-CZ" sz="2400" u="sng" dirty="0" smtClean="0"/>
              <a:t>Terezíně</a:t>
            </a:r>
            <a:r>
              <a:rPr lang="cs-CZ" sz="2400" dirty="0" smtClean="0"/>
              <a:t> – transporty do </a:t>
            </a:r>
            <a:r>
              <a:rPr lang="cs-CZ" sz="2400" dirty="0" err="1" smtClean="0"/>
              <a:t>vyhlaz</a:t>
            </a:r>
            <a:r>
              <a:rPr lang="cs-CZ" sz="2400" dirty="0" smtClean="0"/>
              <a:t>. </a:t>
            </a:r>
            <a:r>
              <a:rPr lang="cs-CZ" sz="2400" dirty="0" err="1" smtClean="0"/>
              <a:t>koncentr</a:t>
            </a:r>
            <a:r>
              <a:rPr lang="cs-CZ" sz="2400" dirty="0" smtClean="0"/>
              <a:t>. </a:t>
            </a:r>
            <a:r>
              <a:rPr lang="cs-CZ" sz="2400" dirty="0"/>
              <a:t>t</a:t>
            </a:r>
            <a:r>
              <a:rPr lang="cs-CZ" sz="2400" dirty="0" smtClean="0"/>
              <a:t>áborů; Romové v táborech Lety u Písku, Hodonín u </a:t>
            </a:r>
            <a:r>
              <a:rPr lang="cs-CZ" sz="2400" dirty="0" err="1" smtClean="0"/>
              <a:t>Kunštátu</a:t>
            </a:r>
            <a:r>
              <a:rPr lang="cs-CZ" sz="2400" dirty="0" smtClean="0"/>
              <a:t> )</a:t>
            </a:r>
          </a:p>
          <a:p>
            <a:pPr marL="1371600" lvl="2" indent="-457200">
              <a:buFont typeface="+mj-lt"/>
              <a:buAutoNum type="arabicPeriod"/>
            </a:pPr>
            <a:r>
              <a:rPr lang="cs-CZ" sz="2400" dirty="0" smtClean="0"/>
              <a:t>posílení pracovních výkonů českého dělnictva </a:t>
            </a:r>
            <a:endParaRPr lang="cs-CZ" sz="2400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Domácí odboj po r. 1941</a:t>
            </a:r>
            <a:endParaRPr lang="cs-CZ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85720" y="1481328"/>
            <a:ext cx="8401080" cy="4525963"/>
          </a:xfrm>
        </p:spPr>
        <p:txBody>
          <a:bodyPr>
            <a:normAutofit fontScale="85000" lnSpcReduction="10000"/>
          </a:bodyPr>
          <a:lstStyle/>
          <a:p>
            <a:r>
              <a:rPr lang="cs-CZ" sz="3600" dirty="0" smtClean="0"/>
              <a:t>zlikvidovaný domácí odboj měli obnovit parašutistické výsadky</a:t>
            </a:r>
          </a:p>
          <a:p>
            <a:r>
              <a:rPr lang="cs-CZ" sz="3600" dirty="0" smtClean="0"/>
              <a:t>nejvýznamnější akcí odboje – atentát na </a:t>
            </a:r>
            <a:r>
              <a:rPr lang="cs-CZ" sz="3600" dirty="0" err="1" smtClean="0"/>
              <a:t>Heydricha</a:t>
            </a:r>
            <a:r>
              <a:rPr lang="cs-CZ" sz="3600" dirty="0" smtClean="0"/>
              <a:t>:</a:t>
            </a:r>
          </a:p>
          <a:p>
            <a:pPr marL="1257300" lvl="4" indent="-342900"/>
            <a:r>
              <a:rPr lang="cs-CZ" sz="2600" b="1" dirty="0" smtClean="0"/>
              <a:t>27. 5. 1942 </a:t>
            </a:r>
            <a:r>
              <a:rPr lang="cs-CZ" sz="2600" dirty="0" smtClean="0"/>
              <a:t>parašutisté Jan Kubiš a </a:t>
            </a:r>
            <a:r>
              <a:rPr lang="cs-CZ" sz="2600" dirty="0" err="1" smtClean="0"/>
              <a:t>Jozef</a:t>
            </a:r>
            <a:r>
              <a:rPr lang="cs-CZ" sz="2600" dirty="0" smtClean="0"/>
              <a:t> </a:t>
            </a:r>
            <a:r>
              <a:rPr lang="cs-CZ" sz="2600" dirty="0" err="1" smtClean="0"/>
              <a:t>Gabčík</a:t>
            </a:r>
            <a:r>
              <a:rPr lang="cs-CZ" sz="2600" dirty="0" smtClean="0"/>
              <a:t> uskutečnili v libeňské zatáčce </a:t>
            </a:r>
            <a:r>
              <a:rPr lang="cs-CZ" sz="2600" b="1" dirty="0" smtClean="0"/>
              <a:t>úspěšný atentát</a:t>
            </a:r>
            <a:r>
              <a:rPr lang="cs-CZ" sz="2600" dirty="0" smtClean="0"/>
              <a:t>, na jehož následky </a:t>
            </a:r>
            <a:r>
              <a:rPr lang="cs-CZ" sz="2600" u="sng" dirty="0" smtClean="0"/>
              <a:t>R. </a:t>
            </a:r>
            <a:r>
              <a:rPr lang="cs-CZ" sz="2600" u="sng" dirty="0" err="1" smtClean="0"/>
              <a:t>Heydrich</a:t>
            </a:r>
            <a:r>
              <a:rPr lang="cs-CZ" sz="2600" u="sng" dirty="0" smtClean="0"/>
              <a:t> 4. 6. 1942 umírá</a:t>
            </a:r>
          </a:p>
          <a:p>
            <a:r>
              <a:rPr lang="cs-CZ" sz="3600" dirty="0" smtClean="0"/>
              <a:t>období po atentátu = </a:t>
            </a:r>
            <a:r>
              <a:rPr lang="cs-CZ" sz="3600" b="1" dirty="0" smtClean="0"/>
              <a:t>heydrichiáda</a:t>
            </a:r>
            <a:r>
              <a:rPr lang="cs-CZ" sz="3600" dirty="0" smtClean="0"/>
              <a:t>, nastoupil Karl Hermann Frank a vyhlásil 2. stanné </a:t>
            </a:r>
            <a:r>
              <a:rPr lang="cs-CZ" sz="3600" dirty="0" smtClean="0"/>
              <a:t>právo</a:t>
            </a:r>
          </a:p>
          <a:p>
            <a:pPr lvl="4"/>
            <a:r>
              <a:rPr lang="cs-CZ" sz="2700" dirty="0" smtClean="0"/>
              <a:t>popraveno přes 1500 lidí</a:t>
            </a:r>
            <a:endParaRPr lang="cs-CZ" sz="2700" dirty="0" smtClean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Atentát na R. </a:t>
            </a:r>
            <a:r>
              <a:rPr lang="cs-CZ" dirty="0" err="1" smtClean="0"/>
              <a:t>Heydricha</a:t>
            </a:r>
            <a:endParaRPr lang="cs-CZ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sz="3600" dirty="0" smtClean="0"/>
              <a:t>10. 6. 1942 vyhlazeny </a:t>
            </a:r>
            <a:r>
              <a:rPr lang="cs-CZ" sz="3600" dirty="0" smtClean="0"/>
              <a:t>Lidice</a:t>
            </a:r>
          </a:p>
          <a:p>
            <a:pPr lvl="3"/>
            <a:r>
              <a:rPr lang="cs-CZ" sz="2800" dirty="0" smtClean="0"/>
              <a:t>na dvoře Horákova statku zastřeleno 200 mužů (i 15tiletí chlapci), ženy a děti odvezeny do </a:t>
            </a:r>
            <a:r>
              <a:rPr lang="cs-CZ" sz="2800" dirty="0" err="1" smtClean="0"/>
              <a:t>konc.táb</a:t>
            </a:r>
            <a:r>
              <a:rPr lang="cs-CZ" sz="2800" dirty="0" smtClean="0"/>
              <a:t>., některé děti na převýchovu do němec. rodin </a:t>
            </a:r>
            <a:endParaRPr lang="cs-CZ" sz="2800" dirty="0" smtClean="0"/>
          </a:p>
          <a:p>
            <a:r>
              <a:rPr lang="cs-CZ" sz="3600" dirty="0" smtClean="0"/>
              <a:t>24. 6. 1942 vypáleny Ležáky u Chrudimi</a:t>
            </a:r>
          </a:p>
          <a:p>
            <a:r>
              <a:rPr lang="cs-CZ" sz="3600" dirty="0" smtClean="0"/>
              <a:t>v době Heydrichiády zlikvidován veškerý odboj</a:t>
            </a:r>
            <a:endParaRPr lang="cs-CZ" sz="3600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Další vývoj</a:t>
            </a:r>
            <a:endParaRPr lang="cs-CZ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hluk">
  <a:themeElements>
    <a:clrScheme name="Shluk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Shluk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Shluk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21</TotalTime>
  <Words>194</Words>
  <Application>Microsoft Office PowerPoint</Application>
  <PresentationFormat>Předvádění na obrazovce (4:3)</PresentationFormat>
  <Paragraphs>19</Paragraphs>
  <Slides>4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4</vt:i4>
      </vt:variant>
    </vt:vector>
  </HeadingPairs>
  <TitlesOfParts>
    <vt:vector size="5" baseType="lpstr">
      <vt:lpstr>Shluk</vt:lpstr>
      <vt:lpstr>Protektorát Čechy a Morava 1942 - 1944</vt:lpstr>
      <vt:lpstr>Domácí odboj po r. 1941</vt:lpstr>
      <vt:lpstr>Atentát na R. Heydricha</vt:lpstr>
      <vt:lpstr>Další vývoj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Protektorát Čechy a Morava 1942 - 1944</dc:title>
  <dc:creator>Zdenka</dc:creator>
  <cp:lastModifiedBy>Zdenka</cp:lastModifiedBy>
  <cp:revision>5</cp:revision>
  <dcterms:created xsi:type="dcterms:W3CDTF">2017-01-15T13:20:43Z</dcterms:created>
  <dcterms:modified xsi:type="dcterms:W3CDTF">2017-02-07T13:35:19Z</dcterms:modified>
</cp:coreProperties>
</file>