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1C12A25-B195-403C-A6B4-63C234B5C3B7}" type="datetimeFigureOut">
              <a:rPr lang="cs-CZ" smtClean="0"/>
              <a:t>07.02.2017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FEC49F8-41D6-47CC-ACDB-55A8F9957325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2976" y="3886200"/>
            <a:ext cx="7000924" cy="1752600"/>
          </a:xfrm>
        </p:spPr>
        <p:txBody>
          <a:bodyPr/>
          <a:lstStyle/>
          <a:p>
            <a:r>
              <a:rPr lang="cs-CZ" dirty="0" smtClean="0"/>
              <a:t>Slovensko, zahraniční odboj 1942 - 1945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Protektorát Čechy a Morava</a:t>
            </a:r>
            <a:endParaRPr lang="cs-CZ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Slovensko za 2. republiky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14. 3. 1939 vznikl „samostatný“ slovenský stát</a:t>
            </a:r>
          </a:p>
          <a:p>
            <a:pPr lvl="1"/>
            <a:r>
              <a:rPr lang="cs-CZ" dirty="0" smtClean="0"/>
              <a:t>prezident </a:t>
            </a:r>
            <a:r>
              <a:rPr lang="cs-CZ" dirty="0" err="1" smtClean="0"/>
              <a:t>Jozef</a:t>
            </a:r>
            <a:r>
              <a:rPr lang="cs-CZ" dirty="0" smtClean="0"/>
              <a:t> Tiso</a:t>
            </a:r>
          </a:p>
          <a:p>
            <a:pPr lvl="1"/>
            <a:r>
              <a:rPr lang="cs-CZ" dirty="0" smtClean="0"/>
              <a:t>stát podřízen německé politice i zájmům</a:t>
            </a:r>
          </a:p>
          <a:p>
            <a:pPr lvl="1"/>
            <a:r>
              <a:rPr lang="cs-CZ" dirty="0" smtClean="0"/>
              <a:t>už od r. 1939 vznikají odbojové skupiny</a:t>
            </a:r>
          </a:p>
          <a:p>
            <a:r>
              <a:rPr lang="cs-CZ" dirty="0" smtClean="0"/>
              <a:t>1943 – </a:t>
            </a:r>
            <a:r>
              <a:rPr lang="cs-CZ" b="1" dirty="0" smtClean="0"/>
              <a:t>Vánoční dohoda</a:t>
            </a:r>
            <a:r>
              <a:rPr lang="cs-CZ" dirty="0" smtClean="0"/>
              <a:t>:</a:t>
            </a:r>
          </a:p>
          <a:p>
            <a:pPr lvl="1"/>
            <a:r>
              <a:rPr lang="cs-CZ" dirty="0" smtClean="0"/>
              <a:t>sloučení komunistického a demokratického odboje v jeden odbojový orgán – </a:t>
            </a:r>
            <a:r>
              <a:rPr lang="cs-CZ" u="sng" dirty="0" smtClean="0"/>
              <a:t>Slovenskou národní radu</a:t>
            </a:r>
          </a:p>
          <a:p>
            <a:pPr lvl="2"/>
            <a:r>
              <a:rPr lang="cs-CZ" dirty="0" smtClean="0"/>
              <a:t>cílem obnova předmnichovského ČSR, boj proti německému i domácímu režimu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Slovensko za 2. republiky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srpen 1944 – </a:t>
            </a:r>
            <a:r>
              <a:rPr lang="cs-CZ" b="1" dirty="0" smtClean="0"/>
              <a:t>Slovenské národní povstání:</a:t>
            </a:r>
          </a:p>
          <a:p>
            <a:pPr lvl="1"/>
            <a:r>
              <a:rPr lang="cs-CZ" dirty="0" smtClean="0"/>
              <a:t>centrum Banská Bystrica</a:t>
            </a:r>
          </a:p>
          <a:p>
            <a:pPr lvl="1"/>
            <a:r>
              <a:rPr lang="cs-CZ" dirty="0" smtClean="0"/>
              <a:t>hl. osobnosti plukovník Ján </a:t>
            </a:r>
            <a:r>
              <a:rPr lang="cs-CZ" dirty="0" err="1" smtClean="0"/>
              <a:t>Golián</a:t>
            </a:r>
            <a:r>
              <a:rPr lang="cs-CZ" dirty="0" smtClean="0"/>
              <a:t> a generál Rudolf </a:t>
            </a:r>
            <a:r>
              <a:rPr lang="cs-CZ" dirty="0" err="1" smtClean="0"/>
              <a:t>Viest</a:t>
            </a:r>
            <a:endParaRPr lang="cs-CZ" dirty="0" smtClean="0"/>
          </a:p>
          <a:p>
            <a:pPr lvl="1"/>
            <a:r>
              <a:rPr lang="cs-CZ" dirty="0" smtClean="0"/>
              <a:t>cílem svržení protifašistického režimu a obnova předmnichovské ČSR</a:t>
            </a:r>
          </a:p>
          <a:p>
            <a:pPr lvl="1"/>
            <a:r>
              <a:rPr lang="cs-CZ" dirty="0" smtClean="0"/>
              <a:t>vypuklo předčasně a bez koordinace s Rudou armádou =</a:t>
            </a:r>
            <a:r>
              <a:rPr lang="cs-CZ" dirty="0" smtClean="0">
                <a:sym typeface="Symbol"/>
              </a:rPr>
              <a:t> povstalci zatlačeni do hor, pokračovali v boji jako partyzáni</a:t>
            </a:r>
            <a:endParaRPr lang="cs-CZ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Slovenské národní povstání</a:t>
            </a:r>
            <a:endParaRPr lang="cs-CZ" dirty="0"/>
          </a:p>
        </p:txBody>
      </p:sp>
      <p:pic>
        <p:nvPicPr>
          <p:cNvPr id="4" name="Zástupný symbol pro obsah 3" descr="SNP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14282" y="1643050"/>
            <a:ext cx="8765769" cy="4664642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Zahraniční odboj 1942 - 1945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na Západě:</a:t>
            </a:r>
          </a:p>
          <a:p>
            <a:pPr lvl="1"/>
            <a:r>
              <a:rPr lang="cs-CZ" dirty="0"/>
              <a:t>č</a:t>
            </a:r>
            <a:r>
              <a:rPr lang="cs-CZ" dirty="0" smtClean="0"/>
              <a:t>s. exilová váda v Londýně</a:t>
            </a:r>
          </a:p>
          <a:p>
            <a:pPr lvl="2"/>
            <a:r>
              <a:rPr lang="cs-CZ" dirty="0" smtClean="0"/>
              <a:t>cílem obnova ČSR v předmnichovských hranicích</a:t>
            </a:r>
          </a:p>
          <a:p>
            <a:pPr lvl="2"/>
            <a:r>
              <a:rPr lang="cs-CZ" dirty="0" smtClean="0"/>
              <a:t>v r. 1942 VB i FR anulovaly Mnichovskou dohodu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e VB čs. letci součástí RAF</a:t>
            </a:r>
          </a:p>
          <a:p>
            <a:pPr lvl="2"/>
            <a:r>
              <a:rPr lang="cs-CZ" dirty="0" smtClean="0"/>
              <a:t>slavné čs. perutě: 310., 312. stíhací, 311. bombardovací</a:t>
            </a:r>
          </a:p>
          <a:p>
            <a:pPr lvl="1"/>
            <a:r>
              <a:rPr lang="cs-CZ" dirty="0"/>
              <a:t>č</a:t>
            </a:r>
            <a:r>
              <a:rPr lang="cs-CZ" dirty="0" smtClean="0"/>
              <a:t>s. vojáci se účastnili r. 1944 invaze ve Francii</a:t>
            </a:r>
          </a:p>
          <a:p>
            <a:pPr lvl="2"/>
            <a:r>
              <a:rPr lang="cs-CZ" dirty="0" smtClean="0"/>
              <a:t>1. čs. obrněná brigáda</a:t>
            </a:r>
            <a:endParaRPr lang="cs-CZ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Zahraniční odboj 1942 - 1945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na Východě – centrum Moskva</a:t>
            </a:r>
            <a:endParaRPr lang="cs-CZ" sz="1400" dirty="0" smtClean="0"/>
          </a:p>
          <a:p>
            <a:pPr>
              <a:buNone/>
            </a:pPr>
            <a:endParaRPr lang="cs-CZ" sz="1400" dirty="0" smtClean="0"/>
          </a:p>
          <a:p>
            <a:pPr lvl="1"/>
            <a:r>
              <a:rPr lang="cs-CZ" dirty="0" smtClean="0"/>
              <a:t>koncem r. 1943 E. Benešem podepsána </a:t>
            </a:r>
            <a:r>
              <a:rPr lang="cs-CZ" u="sng" dirty="0" smtClean="0"/>
              <a:t>Československo-sovětská smlouva</a:t>
            </a:r>
            <a:r>
              <a:rPr lang="cs-CZ" dirty="0" smtClean="0"/>
              <a:t> o vzájemné pomoci ve válce a poválečné spolupráci</a:t>
            </a:r>
          </a:p>
          <a:p>
            <a:pPr lvl="1"/>
            <a:r>
              <a:rPr lang="cs-CZ" dirty="0" smtClean="0"/>
              <a:t>od r. 1942 se </a:t>
            </a:r>
            <a:r>
              <a:rPr lang="cs-CZ" u="sng" dirty="0" smtClean="0"/>
              <a:t>v </a:t>
            </a:r>
            <a:r>
              <a:rPr lang="cs-CZ" u="sng" dirty="0" err="1" smtClean="0"/>
              <a:t>Buzuluku</a:t>
            </a:r>
            <a:r>
              <a:rPr lang="cs-CZ" dirty="0" smtClean="0"/>
              <a:t> formovala čs. vojenská jednotka pod vedením </a:t>
            </a:r>
            <a:r>
              <a:rPr lang="cs-CZ" u="sng" dirty="0" smtClean="0"/>
              <a:t>Ludvíka Svobody</a:t>
            </a:r>
          </a:p>
          <a:p>
            <a:pPr lvl="2"/>
            <a:r>
              <a:rPr lang="cs-CZ" dirty="0" smtClean="0"/>
              <a:t>Jednotka zasáhla </a:t>
            </a:r>
            <a:r>
              <a:rPr lang="cs-CZ" u="sng" dirty="0" smtClean="0"/>
              <a:t>v boji u Sokolova</a:t>
            </a:r>
            <a:r>
              <a:rPr lang="cs-CZ" dirty="0" smtClean="0"/>
              <a:t>, kde se vyznamenal kapitán Otakar Jaroš.</a:t>
            </a:r>
            <a:endParaRPr lang="cs-CZ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Bitva u Sokolova</a:t>
            </a:r>
            <a:endParaRPr lang="cs-CZ" dirty="0"/>
          </a:p>
        </p:txBody>
      </p:sp>
      <p:pic>
        <p:nvPicPr>
          <p:cNvPr id="1026" name="Picture 2" descr="Image result for bitva u Sokolo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7505265" cy="5165733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37</TotalTime>
  <Words>258</Words>
  <Application>Microsoft Office PowerPoint</Application>
  <PresentationFormat>Předvádění na obrazovce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Administrativní</vt:lpstr>
      <vt:lpstr>Protektorát Čechy a Morava</vt:lpstr>
      <vt:lpstr>Slovensko za 2. republiky</vt:lpstr>
      <vt:lpstr>Slovensko za 2. republiky</vt:lpstr>
      <vt:lpstr>Slovenské národní povstání</vt:lpstr>
      <vt:lpstr>Zahraniční odboj 1942 - 1945</vt:lpstr>
      <vt:lpstr>Zahraniční odboj 1942 - 1945</vt:lpstr>
      <vt:lpstr>Bitva u Sokolova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Protektorát Čechy a Morava</dc:title>
  <dc:creator>Zdenka</dc:creator>
  <cp:lastModifiedBy>Zdenka</cp:lastModifiedBy>
  <cp:revision>4</cp:revision>
  <dcterms:created xsi:type="dcterms:W3CDTF">2017-02-07T13:45:05Z</dcterms:created>
  <dcterms:modified xsi:type="dcterms:W3CDTF">2017-02-07T14:23:01Z</dcterms:modified>
</cp:coreProperties>
</file>