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notesMasterIdLst>
    <p:notesMasterId r:id="rId11"/>
  </p:notesMasterIdLst>
  <p:sldIdLst>
    <p:sldId id="256" r:id="rId3"/>
    <p:sldId id="257" r:id="rId4"/>
    <p:sldId id="260" r:id="rId5"/>
    <p:sldId id="261" r:id="rId6"/>
    <p:sldId id="267" r:id="rId7"/>
    <p:sldId id="268" r:id="rId8"/>
    <p:sldId id="269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A98C5-349C-4164-971A-ADA777962070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70E43-F862-4FA2-A798-1185C6B3DED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70E43-F862-4FA2-A798-1185C6B3DEDA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76D4AC-0E44-4F4F-A437-E436F5BB81FC}" type="datetimeFigureOut">
              <a:rPr lang="en-US" smtClean="0"/>
              <a:t>3/10/2014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3FE972-57C1-4130-9470-038C3482EC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712968" cy="3252936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pěveckém sboru Ptáčata zpívají žáci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- 2.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tříd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vedením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Mgr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Jany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Wichrové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korepetitorem sboru je Mgr. Dana Kusinová. </a:t>
            </a:r>
          </a:p>
          <a:p>
            <a:pPr algn="just"/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Ptáčata se každoročně účastní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krajské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přehlídky DPS v Orlové, kde si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roce 2012 a 2013 vyzpívala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krásné stříbrné pásmo, mezi úspěchy sboru patří také pěkné umístění na soutěži Vánoční akordy v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Ostravě, kde získal zvláštní cenu skladatele P. Šibileva za umělecký dojem. V prosinci 2013 si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vyzpívaly děti zlaté pásmo na festivalu DPS ve Frýdku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Místku, kde rovněž pravidelně vystupují se svým programem. </a:t>
            </a:r>
          </a:p>
          <a:p>
            <a:pPr algn="just"/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 repertoáru sboru patří písně populární, lidové a sborové úpravy písní, které děti rády doprovázejí na nástroje. </a:t>
            </a: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Pěvecký sbor Ptáčata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Foto\2011\9j_a__vítání_občánků_říjen_2011\DSCN25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05064"/>
            <a:ext cx="3312368" cy="2484476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00400"/>
            <a:ext cx="8712968" cy="732656"/>
          </a:xfrm>
        </p:spPr>
        <p:txBody>
          <a:bodyPr>
            <a:noAutofit/>
          </a:bodyPr>
          <a:lstStyle/>
          <a:p>
            <a:pPr algn="just"/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Zpěváčci pravidelně vystupují na vánočních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jarních koncertech školy.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Svým zpěvem také těší obyvatele havířovského Stacionáře a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účastní se havířovské akce </a:t>
            </a:r>
            <a:r>
              <a:rPr lang="cs-CZ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Vítání občánků. 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Vítání občánků</a:t>
            </a:r>
            <a:endParaRPr lang="en-US" dirty="0"/>
          </a:p>
        </p:txBody>
      </p:sp>
      <p:pic>
        <p:nvPicPr>
          <p:cNvPr id="1027" name="Picture 3" descr="J:\Foto\2012\9žžžž_vítání\DSCN40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47864" cy="25111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Vánoční koncert 2012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 descr="J:\Foto\2013\1_vánoční_koncert\DSCN409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3648405" cy="2736304"/>
          </a:xfrm>
          <a:prstGeom prst="rect">
            <a:avLst/>
          </a:prstGeom>
          <a:noFill/>
        </p:spPr>
      </p:pic>
      <p:pic>
        <p:nvPicPr>
          <p:cNvPr id="2051" name="Picture 3" descr="J:\Foto\2013\1_vánoční_koncert\DSCN4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5699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Jarní koncert, KDLJ 2013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1" y="1628800"/>
            <a:ext cx="383901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839015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6868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Celostátní přehlídka DPS Orlová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J:\Foto\2012\9wa_orlová_duben\DSC_02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1720" y="3212976"/>
            <a:ext cx="5112568" cy="34229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868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Krajská přehlídka DPS Orlová 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J:\Foto\2013\Krajská přehlídka DPS 11.-12.4.2013 Orlová\DSCF8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456384" cy="2592288"/>
          </a:xfrm>
          <a:prstGeom prst="rect">
            <a:avLst/>
          </a:prstGeom>
          <a:noFill/>
        </p:spPr>
      </p:pic>
      <p:pic>
        <p:nvPicPr>
          <p:cNvPr id="6" name="Picture 3" descr="J:\Foto\2013\Krajská přehlídka DPS 11.-12.4.2013 Orlová\DSCF8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45024"/>
            <a:ext cx="3480386" cy="261029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8686800" cy="1470025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Galakoncert DPS Frýdek – Místek 2012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336325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3016"/>
            <a:ext cx="3441029" cy="2578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Přivítání nových prvňáčků 2013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84984"/>
            <a:ext cx="422568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87</Words>
  <Application>Microsoft Office PowerPoint</Application>
  <PresentationFormat>On-screen Show (4:3)</PresentationFormat>
  <Paragraphs>13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Equity</vt:lpstr>
      <vt:lpstr>1_Equity</vt:lpstr>
      <vt:lpstr>Pěvecký sbor Ptáčata</vt:lpstr>
      <vt:lpstr>Vítání občánků</vt:lpstr>
      <vt:lpstr>Vánoční koncert 2012</vt:lpstr>
      <vt:lpstr>Jarní koncert, KDLJ 2013</vt:lpstr>
      <vt:lpstr>Celostátní přehlídka DPS Orlová 2012</vt:lpstr>
      <vt:lpstr>Krajská přehlídka DPS Orlová 2013</vt:lpstr>
      <vt:lpstr>Galakoncert DPS Frýdek – Místek 2012</vt:lpstr>
      <vt:lpstr>Přivítání nových prvňáčků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Pěvecký sbor Ptáčata</dc:title>
  <dc:creator>Uzivatel</dc:creator>
  <cp:lastModifiedBy>Uzivatel</cp:lastModifiedBy>
  <cp:revision>10</cp:revision>
  <dcterms:created xsi:type="dcterms:W3CDTF">2014-03-10T16:05:08Z</dcterms:created>
  <dcterms:modified xsi:type="dcterms:W3CDTF">2014-03-10T17:31:26Z</dcterms:modified>
</cp:coreProperties>
</file>